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16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98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04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42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3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04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5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5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76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95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35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CACF-2AFE-4D03-A26D-02FE2B740F1D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0D3EC-8249-4376-8CCA-313BC2919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33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548679"/>
            <a:ext cx="7272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Признаки разновидностей</a:t>
            </a:r>
          </a:p>
          <a:p>
            <a:r>
              <a:rPr lang="ru-RU" dirty="0"/>
              <a:t>1. Остистость, то есть наличие или отсутствие на колосе остей.</a:t>
            </a:r>
          </a:p>
          <a:p>
            <a:r>
              <a:rPr lang="ru-RU" dirty="0"/>
              <a:t>2. </a:t>
            </a:r>
            <a:r>
              <a:rPr lang="ru-RU" dirty="0" err="1"/>
              <a:t>Опушенность</a:t>
            </a:r>
            <a:r>
              <a:rPr lang="ru-RU" dirty="0"/>
              <a:t> колосковых чешуи или отсутствие </a:t>
            </a:r>
            <a:r>
              <a:rPr lang="ru-RU" dirty="0" err="1"/>
              <a:t>опушения</a:t>
            </a:r>
            <a:r>
              <a:rPr lang="ru-RU" dirty="0"/>
              <a:t> (голые чешуи).</a:t>
            </a:r>
          </a:p>
          <a:p>
            <a:r>
              <a:rPr lang="ru-RU" dirty="0"/>
              <a:t>3. Окраска колоса, которая в основных тонах бывает белой, красной и черной.</a:t>
            </a:r>
          </a:p>
          <a:p>
            <a:r>
              <a:rPr lang="ru-RU" dirty="0"/>
              <a:t>4. Окраска остей, которая либо одинакова с окраской колоса, либо черная – у белых и красных колосьев.</a:t>
            </a:r>
          </a:p>
          <a:p>
            <a:r>
              <a:rPr lang="ru-RU" dirty="0"/>
              <a:t>5. Окраска зерна, которая также условно называется белой и красной.</a:t>
            </a:r>
          </a:p>
        </p:txBody>
      </p:sp>
      <p:pic>
        <p:nvPicPr>
          <p:cNvPr id="3074" name="Picture 2" descr="Озимая пшеница (разновидности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020" y="3106548"/>
            <a:ext cx="4680520" cy="340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01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673654"/>
              </p:ext>
            </p:extLst>
          </p:nvPr>
        </p:nvGraphicFramePr>
        <p:xfrm>
          <a:off x="273224" y="410279"/>
          <a:ext cx="8424935" cy="6179672"/>
        </p:xfrm>
        <a:graphic>
          <a:graphicData uri="http://schemas.openxmlformats.org/drawingml/2006/table">
            <a:tbl>
              <a:tblPr/>
              <a:tblGrid>
                <a:gridCol w="2258963"/>
                <a:gridCol w="1633842"/>
                <a:gridCol w="1378110"/>
                <a:gridCol w="1051340"/>
                <a:gridCol w="1051340"/>
                <a:gridCol w="1051340"/>
              </a:tblGrid>
              <a:tr h="13640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</a:p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разновидностей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Остистость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Опушенность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колосковых чешуи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Окраска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колоса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остей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зерна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Albidum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Альбидум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Lutescens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Лютесценс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Milturum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Мильтурум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Alborubrum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Альборубрум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4983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Erytrospermum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Эритроспермум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Graecum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Грекум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Ferrugineum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Ферругинеум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Erythroleucon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Эритролеукон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Nigriaristatum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Нигриаристатум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776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Caesiu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Цезиум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4455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Pyrothrix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Пиротрикс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2570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Velutinum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Велитинум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2570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Hostianum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Гостианум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Белая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25704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Barbarossa</a:t>
                      </a:r>
                      <a:endParaRPr lang="en-US" sz="12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Барбаросса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Остистый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Опушенные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Красная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Красное</a:t>
                      </a:r>
                    </a:p>
                  </a:txBody>
                  <a:tcPr marL="6972" marR="6972" marT="6972" marB="6972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05272" y="0"/>
            <a:ext cx="756084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1D1D06"/>
                </a:solidFill>
                <a:effectLst/>
                <a:latin typeface="Arial" pitchFamily="34" charset="0"/>
                <a:cs typeface="Arial" pitchFamily="34" charset="0"/>
              </a:rPr>
              <a:t>РАЗНОВИДНОСТИ МЯГКОЙ ПШЕНИЦЫ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1D1D06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669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673124"/>
              </p:ext>
            </p:extLst>
          </p:nvPr>
        </p:nvGraphicFramePr>
        <p:xfrm>
          <a:off x="179512" y="764700"/>
          <a:ext cx="8784977" cy="5616629"/>
        </p:xfrm>
        <a:graphic>
          <a:graphicData uri="http://schemas.openxmlformats.org/drawingml/2006/table">
            <a:tbl>
              <a:tblPr/>
              <a:tblGrid>
                <a:gridCol w="2325435"/>
                <a:gridCol w="1779964"/>
                <a:gridCol w="1535935"/>
                <a:gridCol w="961753"/>
                <a:gridCol w="1090945"/>
                <a:gridCol w="1090945"/>
              </a:tblGrid>
              <a:tr h="21013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Название разновидности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Остистость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dirty="0" err="1">
                          <a:effectLst/>
                        </a:rPr>
                        <a:t>Опушенность</a:t>
                      </a:r>
                      <a:r>
                        <a:rPr lang="ru-RU" sz="1200" dirty="0">
                          <a:effectLst/>
                        </a:rPr>
                        <a:t> колосковых чешуи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Окраска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0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колоса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остей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зерна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580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Leucurum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Леукурум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Не 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580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Affine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Аффине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Не 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Красная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580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Leucomelan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Леукомелан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Не 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580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Reichenbachii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Рейхенбахии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Не 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Красная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580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Hordeiforme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Гордеиформе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Не 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Красная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Красная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580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Erythromelun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Эритромелян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Не 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Красная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58016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Provinciale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Провинциале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Не 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9514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Melanopus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Мелянопус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  <a:tr h="39514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i="1">
                          <a:effectLst/>
                        </a:rPr>
                        <a:t>Coerulescens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ru-RU" sz="1200">
                          <a:effectLst/>
                        </a:rPr>
                        <a:t>Церулесценс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Остистый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Опушенные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>
                          <a:effectLst/>
                        </a:rPr>
                        <a:t>Черная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dirty="0">
                          <a:effectLst/>
                        </a:rPr>
                        <a:t>Белая</a:t>
                      </a:r>
                    </a:p>
                  </a:txBody>
                  <a:tcPr marL="10343" marR="10343" marT="10343" marB="10343">
                    <a:lnL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C98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E05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3688" y="252954"/>
            <a:ext cx="55241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1D1D06"/>
                </a:solidFill>
                <a:effectLst/>
                <a:latin typeface="Times New Roman" pitchFamily="18" charset="0"/>
                <a:cs typeface="Times New Roman" pitchFamily="18" charset="0"/>
              </a:rPr>
              <a:t>РАЗНОВИДНОСТИ ТВЕРДОЙ ПШЕНИЦЫ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255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281</Words>
  <Application>Microsoft Office PowerPoint</Application>
  <PresentationFormat>Экран (4:3)</PresentationFormat>
  <Paragraphs>185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2</cp:revision>
  <dcterms:created xsi:type="dcterms:W3CDTF">2020-11-23T14:56:56Z</dcterms:created>
  <dcterms:modified xsi:type="dcterms:W3CDTF">2020-11-23T15:40:54Z</dcterms:modified>
</cp:coreProperties>
</file>